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3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Multi-Omics Analysis of Tumor-Infiltrating T Cells Across Cancer Types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77891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single-cell transcriptomic analysis of tumor-infiltrating T cells in pancreatic (PACA) and esophageal (ESCA) cancers using the GSE156728 dataset. Our goal is to identify T cell subtypes, assess their gene expression patterns, and determine subtype-specific markers such as FOXP3, IL2RA, and TNFRSF4. This study provides crucial insights into the heterogeneity of tumor-infiltrating T cells and their potential roles in cancer immunotherapy.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213" y="617458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Processing and Quality Control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2213" y="2357438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777276" y="235743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77276" y="2842855"/>
            <a:ext cx="7067312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Downloaded CD4+ and CD8+ T cell expression matrices for PACA and ESCA cancers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08921" y="3785711"/>
            <a:ext cx="168354" cy="844629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7113984" y="3785711"/>
            <a:ext cx="292417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Seurat Object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13984" y="4271129"/>
            <a:ext cx="673060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and merged Seurat objects for each sample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45749" y="4854773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7450812" y="485477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0812" y="5340191"/>
            <a:ext cx="6393775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Filtered low-quality cells based on gene counts and mitochondrial gene percentage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2213" y="6535579"/>
            <a:ext cx="7572375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rigorous data processing approach resulted in a merged object containing over 34,000 high-quality cells, ensuring a robust foundation for subsequent analyses.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3" y="2038112"/>
            <a:ext cx="5009555" cy="4153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53745" y="675323"/>
            <a:ext cx="7809309" cy="1191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Dimensionality Reduction and Clustering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45" y="2153126"/>
            <a:ext cx="953453" cy="11440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93186" y="2343745"/>
            <a:ext cx="41315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Principal Component Analysis (PCA)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393186" y="2755940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main axes of variation in the data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745" y="3297198"/>
            <a:ext cx="953453" cy="114407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93186" y="3487817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Elbow Plot Analysis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393186" y="3900011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Guided selection of top 10 PCs for further analysis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45" y="4441269"/>
            <a:ext cx="953453" cy="114407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393186" y="4631888"/>
            <a:ext cx="373272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UMAP Dimensionality Reduction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393186" y="5044083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Visualized high-dimensional data in 2D space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745" y="5585341"/>
            <a:ext cx="953453" cy="114407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393186" y="5775960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Louvain Clustering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7393186" y="6188154"/>
            <a:ext cx="656986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13 distinct T cell clusters</a:t>
            </a:r>
            <a:endParaRPr lang="en-US" sz="1500" dirty="0"/>
          </a:p>
        </p:txBody>
      </p:sp>
      <p:sp>
        <p:nvSpPr>
          <p:cNvPr id="17" name="Text 9"/>
          <p:cNvSpPr/>
          <p:nvPr/>
        </p:nvSpPr>
        <p:spPr>
          <a:xfrm>
            <a:off x="6153745" y="6943844"/>
            <a:ext cx="7809309" cy="610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multi-step approach allowed us to effectively reduce data complexity while preserving important biological signals, resulting in the identification of 13 distinct T cell clusters.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75498"/>
            <a:ext cx="4919305" cy="4078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97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UMAP Visualization of T Cell Clusters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8105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1530906" y="281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13 Distinct Clusters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30100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UMAP plot reveals clear separation between T cell subtypes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8105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5"/>
          <p:cNvSpPr/>
          <p:nvPr/>
        </p:nvSpPr>
        <p:spPr>
          <a:xfrm>
            <a:off x="5422583" y="2810589"/>
            <a:ext cx="28360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Spatial Relationships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422583" y="330100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Proximity of clusters suggests potential functional similarities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716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8"/>
          <p:cNvSpPr/>
          <p:nvPr/>
        </p:nvSpPr>
        <p:spPr>
          <a:xfrm>
            <a:off x="1530906" y="4871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Cluster Sizes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536209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Varying cluster sizes indicate different abundances of T cell subtypes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63430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UMAP visualization provides a powerful tool for understanding the complex landscape of tumor-infiltrating T cells, highlighting the heterogeneity present in the tumor microenvironment.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075498"/>
            <a:ext cx="4919305" cy="4078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69288"/>
            <a:ext cx="7202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Marker Gene Identification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245043"/>
            <a:ext cx="214955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Differential Expression Analysis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34847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Performed across all identified clusters to uncover unique gene signatures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990767" y="2245043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Treg Marker Expression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990767" y="3180517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 0 showed strong expression of FOXP3, IL2RA, and TNFRSF4, indicating the presence of regulatory T cells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701343" y="2245043"/>
            <a:ext cx="214955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Potential Immunosuppressive Role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701343" y="3534847"/>
            <a:ext cx="214955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identified Treg population may play a crucial role in modulating the tumor microenvironment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61714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identification of a distinct cluster expressing known Treg markers provides valuable insights into the composition of tumor-infiltrating T cells and their potential functional roles in cancer progression.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4" y="2056924"/>
            <a:ext cx="4964073" cy="41157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7444" y="575191"/>
            <a:ext cx="5222319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PCA Visualization</a:t>
            </a:r>
            <a:endParaRPr lang="en-US" sz="4100" dirty="0"/>
          </a:p>
        </p:txBody>
      </p:sp>
      <p:sp>
        <p:nvSpPr>
          <p:cNvPr id="5" name="Text 1"/>
          <p:cNvSpPr/>
          <p:nvPr/>
        </p:nvSpPr>
        <p:spPr>
          <a:xfrm>
            <a:off x="6217444" y="1541145"/>
            <a:ext cx="2183368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Cancer Type Separation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7444" y="2319099"/>
            <a:ext cx="21833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PCA reveals distinct clustering patterns between PACA and ESCA samples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065" y="2634734"/>
            <a:ext cx="2688669" cy="26886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60932" y="3013710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11715988" y="1541145"/>
            <a:ext cx="2183368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 Cell Subtype Distribution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1715988" y="2319099"/>
            <a:ext cx="2183368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CD4+ and CD8+ T cells show unique distribution patterns across the PCA space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065" y="2634734"/>
            <a:ext cx="2688669" cy="26886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671929" y="3242548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7"/>
          <p:cNvSpPr/>
          <p:nvPr/>
        </p:nvSpPr>
        <p:spPr>
          <a:xfrm>
            <a:off x="11715988" y="3968710"/>
            <a:ext cx="2183368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Variance Explanation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1715988" y="4746665"/>
            <a:ext cx="2183368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principal components capture the most significant sources of variation in the dataset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065" y="2634734"/>
            <a:ext cx="2688669" cy="26886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443091" y="4553545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0"/>
          <p:cNvSpPr/>
          <p:nvPr/>
        </p:nvSpPr>
        <p:spPr>
          <a:xfrm>
            <a:off x="6217444" y="3968710"/>
            <a:ext cx="2183368" cy="652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Biological Interpretation</a:t>
            </a:r>
            <a:endParaRPr lang="en-US" sz="2050" dirty="0"/>
          </a:p>
        </p:txBody>
      </p:sp>
      <p:sp>
        <p:nvSpPr>
          <p:cNvPr id="18" name="Text 11"/>
          <p:cNvSpPr/>
          <p:nvPr/>
        </p:nvSpPr>
        <p:spPr>
          <a:xfrm>
            <a:off x="6217444" y="4746665"/>
            <a:ext cx="2183368" cy="1670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PCA results guide further exploration of key genes and pathways driving T cell heterogeneity</a:t>
            </a:r>
            <a:endParaRPr lang="en-US" sz="16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065" y="2634734"/>
            <a:ext cx="2688669" cy="268866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132094" y="4324707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21" name="Text 13"/>
          <p:cNvSpPr/>
          <p:nvPr/>
        </p:nvSpPr>
        <p:spPr>
          <a:xfrm>
            <a:off x="6217444" y="6652022"/>
            <a:ext cx="7681912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PCA visualization provides a comprehensive overview of the dataset, highlighting key differences between cancer types and T cell subtypes that inform subsequent analyses.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075498"/>
            <a:ext cx="4919305" cy="4078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692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PCA Loading Genes and Elbow Plot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953822"/>
            <a:ext cx="318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PCA Loading Genes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3496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Heatmap reveals genes contributing most to PC1 and PC2, providing insights into key biological processes driving variation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42721" y="295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Elbow Plot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342721" y="353496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deviation across principal components guided the selection of top 10 PCs for downstream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8087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combination of top PCA loading genes and the elbow plot analysis provides a robust framework for dimensionality reduction, ensuring that we capture the most relevant biological signals while minimizing noise in our dataset.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686" y="570309"/>
            <a:ext cx="7692628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Future Directions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5686" y="2177177"/>
            <a:ext cx="3742730" cy="2189202"/>
          </a:xfrm>
          <a:prstGeom prst="roundRect">
            <a:avLst>
              <a:gd name="adj" fmla="val 1421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932974" y="2384465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 Cell Heterogeneity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2974" y="2832735"/>
            <a:ext cx="3328154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13 distinct clusters of tumor-infiltrating T cells in PACA and ESCA cancers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5703" y="2177177"/>
            <a:ext cx="3742730" cy="2189202"/>
          </a:xfrm>
          <a:prstGeom prst="roundRect">
            <a:avLst>
              <a:gd name="adj" fmla="val 1421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882991" y="2384465"/>
            <a:ext cx="259175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Treg Population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82991" y="2832735"/>
            <a:ext cx="3328154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Discovered a FOXP3+ IL2RA+ TNFRSF4+ cluster, suggesting the presence of immunosuppressive Tregs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5686" y="4573667"/>
            <a:ext cx="7692628" cy="1526024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932974" y="4780955"/>
            <a:ext cx="360449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Immunotherapy Implications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2974" y="5229225"/>
            <a:ext cx="7278053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Findings may inform future targeted immunotherapy strategies for PACA and ESCA cancers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5686" y="6332934"/>
            <a:ext cx="7692628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study provides valuable insights into the complex landscape of tumor-infiltrating T cells. The identification of a potentially immunosuppressive Treg population opens new avenues for targeted cancer therapies. Future research should focus on validating these findings and exploring their clinical implications.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2025-04-04T05:59:27Z</dcterms:created>
  <dcterms:modified xsi:type="dcterms:W3CDTF">2025-04-04T05:59:27Z</dcterms:modified>
</cp:coreProperties>
</file>